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5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99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1B16-7CEB-43BC-A5DC-7E39501145E1}" type="datetimeFigureOut">
              <a:rPr lang="hr-HR" smtClean="0"/>
              <a:t>3.7.2024.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5F58-A773-4C65-B400-FBD30477A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989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1B16-7CEB-43BC-A5DC-7E39501145E1}" type="datetimeFigureOut">
              <a:rPr lang="hr-HR" smtClean="0"/>
              <a:t>3.7.2024.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5F58-A773-4C65-B400-FBD30477A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519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1B16-7CEB-43BC-A5DC-7E39501145E1}" type="datetimeFigureOut">
              <a:rPr lang="hr-HR" smtClean="0"/>
              <a:t>3.7.2024.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5F58-A773-4C65-B400-FBD30477A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694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1B16-7CEB-43BC-A5DC-7E39501145E1}" type="datetimeFigureOut">
              <a:rPr lang="hr-HR" smtClean="0"/>
              <a:t>3.7.2024.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5F58-A773-4C65-B400-FBD30477A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556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1B16-7CEB-43BC-A5DC-7E39501145E1}" type="datetimeFigureOut">
              <a:rPr lang="hr-HR" smtClean="0"/>
              <a:t>3.7.2024.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5F58-A773-4C65-B400-FBD30477A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47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1B16-7CEB-43BC-A5DC-7E39501145E1}" type="datetimeFigureOut">
              <a:rPr lang="hr-HR" smtClean="0"/>
              <a:t>3.7.2024.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5F58-A773-4C65-B400-FBD30477A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60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1B16-7CEB-43BC-A5DC-7E39501145E1}" type="datetimeFigureOut">
              <a:rPr lang="hr-HR" smtClean="0"/>
              <a:t>3.7.2024.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5F58-A773-4C65-B400-FBD30477A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745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1B16-7CEB-43BC-A5DC-7E39501145E1}" type="datetimeFigureOut">
              <a:rPr lang="hr-HR" smtClean="0"/>
              <a:t>3.7.2024.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5F58-A773-4C65-B400-FBD30477A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921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1B16-7CEB-43BC-A5DC-7E39501145E1}" type="datetimeFigureOut">
              <a:rPr lang="hr-HR" smtClean="0"/>
              <a:t>3.7.2024.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5F58-A773-4C65-B400-FBD30477A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265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1B16-7CEB-43BC-A5DC-7E39501145E1}" type="datetimeFigureOut">
              <a:rPr lang="hr-HR" smtClean="0"/>
              <a:t>3.7.2024.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5F58-A773-4C65-B400-FBD30477A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880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1B16-7CEB-43BC-A5DC-7E39501145E1}" type="datetimeFigureOut">
              <a:rPr lang="hr-HR" smtClean="0"/>
              <a:t>3.7.2024.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45F58-A773-4C65-B400-FBD30477A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294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71B16-7CEB-43BC-A5DC-7E39501145E1}" type="datetimeFigureOut">
              <a:rPr lang="hr-HR" smtClean="0"/>
              <a:t>3.7.2024.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45F58-A773-4C65-B400-FBD30477A7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425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9"/>
            <a:ext cx="3405732" cy="47091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r-HR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ANIMATOR:</a:t>
            </a:r>
          </a:p>
          <a:p>
            <a:pPr marL="0" indent="0" algn="r">
              <a:buNone/>
            </a:pPr>
            <a:r>
              <a:rPr lang="vi-VN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Anđeo Gospodnji navijestio Mariji</a:t>
            </a:r>
            <a:r>
              <a:rPr lang="hr-HR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...</a:t>
            </a:r>
          </a:p>
          <a:p>
            <a:pPr marL="0" indent="0" algn="r">
              <a:buNone/>
            </a:pPr>
            <a:endParaRPr lang="hr-HR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  <a:p>
            <a:pPr marL="0" indent="0" algn="r">
              <a:buNone/>
            </a:pPr>
            <a:r>
              <a:rPr lang="hr-HR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SVI:</a:t>
            </a:r>
          </a:p>
          <a:p>
            <a:pPr marL="0" indent="0" algn="r">
              <a:buNone/>
            </a:pPr>
            <a:r>
              <a:rPr lang="vi-VN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ona je začela po Duhu Svetomu.</a:t>
            </a:r>
          </a:p>
        </p:txBody>
      </p:sp>
    </p:spTree>
    <p:extLst>
      <p:ext uri="{BB962C8B-B14F-4D97-AF65-F5344CB8AC3E}">
        <p14:creationId xmlns:p14="http://schemas.microsoft.com/office/powerpoint/2010/main" val="286967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ANIMATOR:</a:t>
            </a:r>
          </a:p>
          <a:p>
            <a:pPr marL="0" indent="0" algn="ctr">
              <a:buNone/>
            </a:pPr>
            <a:r>
              <a:rPr lang="hr-HR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Zdravo Marijo, milosti puna, Gospodin s tobom, blagoslovljena ti među žena i blagoslovljen plod utrobe tvoje Isus.</a:t>
            </a:r>
            <a:endParaRPr lang="hr-HR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r-HR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SVI:</a:t>
            </a:r>
          </a:p>
          <a:p>
            <a:pPr marL="0" indent="0" algn="ctr">
              <a:buNone/>
            </a:pPr>
            <a:r>
              <a:rPr lang="hr-HR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Sveta Marijo, Majko Božja, moli za nas grešnike sada i na času smrti naše. Amen.</a:t>
            </a:r>
            <a:endParaRPr lang="vi-VN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vi-VN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r-HR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138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169"/>
            <a:ext cx="371131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ANIMATOR: </a:t>
            </a:r>
          </a:p>
          <a:p>
            <a:pPr marL="0" indent="0">
              <a:buNone/>
            </a:pPr>
            <a:r>
              <a:rPr lang="vi-VN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 službenice Gospodnje</a:t>
            </a:r>
            <a:r>
              <a:rPr lang="hr-HR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...</a:t>
            </a:r>
          </a:p>
          <a:p>
            <a:pPr marL="0" indent="0">
              <a:buNone/>
            </a:pPr>
            <a:endParaRPr lang="hr-HR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  <a:p>
            <a:pPr marL="0" indent="0">
              <a:buNone/>
            </a:pPr>
            <a:r>
              <a:rPr lang="hr-HR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SVI:</a:t>
            </a:r>
          </a:p>
          <a:p>
            <a:pPr marL="0" indent="0">
              <a:buNone/>
            </a:pPr>
            <a:r>
              <a:rPr lang="vi-VN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Neka mi bude po riječi tvojoj</a:t>
            </a:r>
            <a:r>
              <a:rPr lang="hr-HR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.</a:t>
            </a:r>
          </a:p>
          <a:p>
            <a:pPr marL="0" indent="0">
              <a:buNone/>
            </a:pPr>
            <a:endParaRPr lang="hr-HR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24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ANIMATOR:</a:t>
            </a:r>
          </a:p>
          <a:p>
            <a:pPr marL="0" indent="0" algn="ctr">
              <a:buNone/>
            </a:pPr>
            <a:r>
              <a:rPr lang="hr-HR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Zdravo Marijo, milosti puna, Gospodin s tobom, blagoslovljena ti među žena i blagoslovljen plod utrobe tvoje Isus.</a:t>
            </a:r>
            <a:endParaRPr lang="hr-HR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r-HR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SVI:</a:t>
            </a:r>
          </a:p>
          <a:p>
            <a:pPr marL="0" indent="0" algn="ctr">
              <a:buNone/>
            </a:pPr>
            <a:r>
              <a:rPr lang="hr-HR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Sveta Marijo, Majko Božja, moli za nas grešnike sada i na času smrti naše. Amen.</a:t>
            </a:r>
            <a:endParaRPr lang="vi-VN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vi-VN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r-HR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05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782"/>
            <a:ext cx="5194300" cy="683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ANIMATOR:</a:t>
            </a:r>
          </a:p>
          <a:p>
            <a:pPr marL="0" indent="0">
              <a:buNone/>
            </a:pPr>
            <a:r>
              <a:rPr lang="vi-VN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Riječ je </a:t>
            </a:r>
            <a:r>
              <a:rPr lang="vi-VN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tijelom</a:t>
            </a:r>
            <a:endParaRPr lang="hr-HR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vi-VN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postala</a:t>
            </a:r>
            <a:r>
              <a:rPr lang="hr-HR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...</a:t>
            </a:r>
            <a:endParaRPr lang="vi-VN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  <a:p>
            <a:pPr marL="0" indent="0">
              <a:buNone/>
            </a:pPr>
            <a:r>
              <a:rPr lang="hr-HR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SVI: </a:t>
            </a:r>
          </a:p>
          <a:p>
            <a:pPr marL="0" indent="0">
              <a:buNone/>
            </a:pPr>
            <a:r>
              <a:rPr lang="vi-VN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vi-VN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prebivala</a:t>
            </a:r>
            <a:endParaRPr lang="hr-HR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vi-VN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među </a:t>
            </a:r>
            <a:r>
              <a:rPr lang="vi-VN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nama.</a:t>
            </a:r>
            <a:endParaRPr lang="hr-HR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4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ANIMATOR:</a:t>
            </a:r>
          </a:p>
          <a:p>
            <a:pPr marL="0" indent="0" algn="ctr">
              <a:buNone/>
            </a:pPr>
            <a:r>
              <a:rPr lang="hr-HR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Zdravo Marijo, milosti puna, Gospodin s tobom, blagoslovljena ti među žena i blagoslovljen plod utrobe tvoje Isus.</a:t>
            </a:r>
            <a:endParaRPr lang="hr-HR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r-HR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SVI:</a:t>
            </a:r>
          </a:p>
          <a:p>
            <a:pPr marL="0" indent="0" algn="ctr">
              <a:buNone/>
            </a:pPr>
            <a:r>
              <a:rPr lang="hr-HR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Sveta Marijo, Majko Božja, moli za nas grešnike sada i na času smrti naše. Amen.</a:t>
            </a:r>
            <a:endParaRPr lang="vi-VN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vi-VN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r-HR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8170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6200"/>
            <a:ext cx="41148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ANIMATOR:</a:t>
            </a:r>
          </a:p>
          <a:p>
            <a:pPr marL="0" indent="0">
              <a:buNone/>
            </a:pPr>
            <a:r>
              <a:rPr lang="hr-HR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Moli za nas,</a:t>
            </a:r>
          </a:p>
          <a:p>
            <a:pPr marL="0" indent="0">
              <a:buNone/>
            </a:pPr>
            <a:r>
              <a:rPr lang="hr-HR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sveta Bogorodice!</a:t>
            </a:r>
          </a:p>
          <a:p>
            <a:pPr marL="0" indent="0">
              <a:buNone/>
            </a:pPr>
            <a:endParaRPr lang="hr-HR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SVI:</a:t>
            </a:r>
          </a:p>
          <a:p>
            <a:pPr marL="0" indent="0">
              <a:buNone/>
            </a:pPr>
            <a:r>
              <a:rPr lang="hr-HR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dostojni postanemo obećanja Kristovih.</a:t>
            </a:r>
            <a:endParaRPr lang="hr-HR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5571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400"/>
            <a:ext cx="2448464" cy="20762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ANIMATOR: Pomolimo se.</a:t>
            </a:r>
          </a:p>
          <a:p>
            <a:pPr marL="0" indent="0" algn="ctr">
              <a:buNone/>
            </a:pPr>
            <a:endParaRPr lang="hr-HR" sz="3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r-HR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SVI:</a:t>
            </a:r>
            <a:r>
              <a:rPr lang="vi-VN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vi-VN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Milost svoju, molimo Te, Gospodine, ulij u duše naše,</a:t>
            </a:r>
            <a:r>
              <a:rPr lang="hr-HR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mi, koji smo po anđelovu navještenju spoznali utjelovljenje Krista, Sina Tvoga, po muci njegovoj i križu k slavi uskrsnuća privedeni budemo. Po istom Kristu Gospodinu našem. Amen.</a:t>
            </a:r>
            <a:endParaRPr lang="hr-HR" sz="35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0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ANIMATOR:</a:t>
            </a:r>
          </a:p>
          <a:p>
            <a:pPr marL="0" indent="0" algn="ctr">
              <a:buNone/>
            </a:pPr>
            <a:r>
              <a:rPr lang="hr-HR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Slava Ocu i Sinu i Duhu Svetomu.</a:t>
            </a:r>
            <a:endParaRPr lang="hr-HR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r-HR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SVI:</a:t>
            </a:r>
          </a:p>
          <a:p>
            <a:pPr marL="0" indent="0" algn="ctr">
              <a:buNone/>
            </a:pPr>
            <a:r>
              <a:rPr lang="hr-HR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bijaše na početku, tako i sada i vazda u vijeke vjekova. Amen.</a:t>
            </a:r>
          </a:p>
          <a:p>
            <a:pPr algn="ctr"/>
            <a:endParaRPr lang="hr-HR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2477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231</Words>
  <Application>Microsoft Office PowerPoint</Application>
  <PresentationFormat>Prikaz na zaslonu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Bernard MT Condensed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Tiskovni ured</cp:lastModifiedBy>
  <cp:revision>4</cp:revision>
  <dcterms:created xsi:type="dcterms:W3CDTF">2016-12-16T16:59:00Z</dcterms:created>
  <dcterms:modified xsi:type="dcterms:W3CDTF">2024-07-03T12:26:14Z</dcterms:modified>
</cp:coreProperties>
</file>